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A6CE1D-5C72-4A4D-BF32-AFE47DB67F24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EC729F-C007-4309-8027-4B73E56694A1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A6CE1D-5C72-4A4D-BF32-AFE47DB67F24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EC729F-C007-4309-8027-4B73E56694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A6CE1D-5C72-4A4D-BF32-AFE47DB67F24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EC729F-C007-4309-8027-4B73E56694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A6CE1D-5C72-4A4D-BF32-AFE47DB67F24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EC729F-C007-4309-8027-4B73E56694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A6CE1D-5C72-4A4D-BF32-AFE47DB67F24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EC729F-C007-4309-8027-4B73E56694A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A6CE1D-5C72-4A4D-BF32-AFE47DB67F24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EC729F-C007-4309-8027-4B73E56694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A6CE1D-5C72-4A4D-BF32-AFE47DB67F24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EC729F-C007-4309-8027-4B73E56694A1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A6CE1D-5C72-4A4D-BF32-AFE47DB67F24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EC729F-C007-4309-8027-4B73E56694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A6CE1D-5C72-4A4D-BF32-AFE47DB67F24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EC729F-C007-4309-8027-4B73E56694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A6CE1D-5C72-4A4D-BF32-AFE47DB67F24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EC729F-C007-4309-8027-4B73E56694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FA6CE1D-5C72-4A4D-BF32-AFE47DB67F24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4EC729F-C007-4309-8027-4B73E56694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FA6CE1D-5C72-4A4D-BF32-AFE47DB67F24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4EC729F-C007-4309-8027-4B73E56694A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Bottom Level Pyramid – Producer, </a:t>
            </a:r>
            <a:r>
              <a:rPr lang="en-US" dirty="0" err="1" smtClean="0">
                <a:solidFill>
                  <a:srgbClr val="00B050"/>
                </a:solidFill>
              </a:rPr>
              <a:t>autotroph</a:t>
            </a:r>
            <a:r>
              <a:rPr lang="en-US" dirty="0" smtClean="0">
                <a:solidFill>
                  <a:srgbClr val="00B050"/>
                </a:solidFill>
              </a:rPr>
              <a:t>, plants ( then a picture)</a:t>
            </a:r>
          </a:p>
          <a:p>
            <a:endParaRPr lang="en-US" dirty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Next Level = Primary Consumer, Herbivore, 1</a:t>
            </a:r>
            <a:r>
              <a:rPr lang="en-US" baseline="30000" dirty="0" smtClean="0">
                <a:solidFill>
                  <a:srgbClr val="FFFF00"/>
                </a:solidFill>
              </a:rPr>
              <a:t>st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heterotroph</a:t>
            </a:r>
            <a:r>
              <a:rPr lang="en-US" dirty="0" smtClean="0">
                <a:solidFill>
                  <a:srgbClr val="FFFF00"/>
                </a:solidFill>
              </a:rPr>
              <a:t> ( draw a picture)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3</a:t>
            </a:r>
            <a:r>
              <a:rPr lang="en-US" baseline="30000" dirty="0" smtClean="0">
                <a:solidFill>
                  <a:srgbClr val="0070C0"/>
                </a:solidFill>
              </a:rPr>
              <a:t>rd</a:t>
            </a:r>
            <a:r>
              <a:rPr lang="en-US" dirty="0" smtClean="0">
                <a:solidFill>
                  <a:srgbClr val="0070C0"/>
                </a:solidFill>
              </a:rPr>
              <a:t> level – Secondary Consumer, 2</a:t>
            </a:r>
            <a:r>
              <a:rPr lang="en-US" baseline="30000" dirty="0" smtClean="0">
                <a:solidFill>
                  <a:srgbClr val="0070C0"/>
                </a:solidFill>
              </a:rPr>
              <a:t>nd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heterotroph</a:t>
            </a:r>
            <a:r>
              <a:rPr lang="en-US" dirty="0" smtClean="0">
                <a:solidFill>
                  <a:srgbClr val="0070C0"/>
                </a:solidFill>
              </a:rPr>
              <a:t>, carnivore ( draw a picture)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4</a:t>
            </a:r>
            <a:r>
              <a:rPr lang="en-US" baseline="30000" dirty="0" smtClean="0">
                <a:solidFill>
                  <a:srgbClr val="FF0000"/>
                </a:solidFill>
              </a:rPr>
              <a:t>th</a:t>
            </a:r>
            <a:r>
              <a:rPr lang="en-US" dirty="0" smtClean="0">
                <a:solidFill>
                  <a:srgbClr val="FF0000"/>
                </a:solidFill>
              </a:rPr>
              <a:t> level – Top Carnivore, 3</a:t>
            </a:r>
            <a:r>
              <a:rPr lang="en-US" baseline="30000" dirty="0" smtClean="0">
                <a:solidFill>
                  <a:srgbClr val="FF0000"/>
                </a:solidFill>
              </a:rPr>
              <a:t>rd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heterotroph</a:t>
            </a:r>
            <a:r>
              <a:rPr lang="en-US" dirty="0" smtClean="0">
                <a:solidFill>
                  <a:srgbClr val="FF0000"/>
                </a:solidFill>
              </a:rPr>
              <a:t>, tertiary consumer (draw a picture)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237</TotalTime>
  <Words>60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Metro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eodonng227</dc:creator>
  <cp:lastModifiedBy>eodonng227</cp:lastModifiedBy>
  <cp:revision>16</cp:revision>
  <dcterms:created xsi:type="dcterms:W3CDTF">2013-08-30T15:41:02Z</dcterms:created>
  <dcterms:modified xsi:type="dcterms:W3CDTF">2013-08-30T19:38:51Z</dcterms:modified>
</cp:coreProperties>
</file>