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1AC30F-858E-4160-8FE0-24B83040711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5E7EDA-11A5-4BD3-AA1D-88644A485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AC30F-858E-4160-8FE0-24B83040711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E7EDA-11A5-4BD3-AA1D-88644A485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E1AC30F-858E-4160-8FE0-24B83040711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5E7EDA-11A5-4BD3-AA1D-88644A485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AC30F-858E-4160-8FE0-24B83040711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E7EDA-11A5-4BD3-AA1D-88644A485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1AC30F-858E-4160-8FE0-24B83040711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45E7EDA-11A5-4BD3-AA1D-88644A485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AC30F-858E-4160-8FE0-24B83040711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E7EDA-11A5-4BD3-AA1D-88644A485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AC30F-858E-4160-8FE0-24B83040711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E7EDA-11A5-4BD3-AA1D-88644A485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AC30F-858E-4160-8FE0-24B83040711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E7EDA-11A5-4BD3-AA1D-88644A485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1AC30F-858E-4160-8FE0-24B83040711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E7EDA-11A5-4BD3-AA1D-88644A485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AC30F-858E-4160-8FE0-24B83040711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E7EDA-11A5-4BD3-AA1D-88644A485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AC30F-858E-4160-8FE0-24B83040711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E7EDA-11A5-4BD3-AA1D-88644A485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1AC30F-858E-4160-8FE0-24B830407110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5E7EDA-11A5-4BD3-AA1D-88644A485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Organelles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Cell/plasma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surrounds the cells – found in both plant and animal cells</a:t>
            </a:r>
          </a:p>
          <a:p>
            <a:r>
              <a:rPr lang="en-US" dirty="0" smtClean="0"/>
              <a:t>It is a lot like the gate keeper – it allows some material to pass through but not others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in animal cells</a:t>
            </a:r>
          </a:p>
          <a:p>
            <a:r>
              <a:rPr lang="en-US" dirty="0" smtClean="0"/>
              <a:t>Much larger in plant cells</a:t>
            </a:r>
          </a:p>
          <a:p>
            <a:r>
              <a:rPr lang="en-US" dirty="0" smtClean="0"/>
              <a:t>Acts as a storage facility for food and waste</a:t>
            </a:r>
            <a:endParaRPr lang="en-US" dirty="0"/>
          </a:p>
        </p:txBody>
      </p:sp>
      <p:pic>
        <p:nvPicPr>
          <p:cNvPr id="4" name="Picture 3" descr="plantvacuolesfig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657600"/>
            <a:ext cx="2743200" cy="2533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found in plants – outside barrier that provides support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found in plants – what makes the plants green</a:t>
            </a:r>
            <a:endParaRPr lang="en-US" dirty="0"/>
          </a:p>
        </p:txBody>
      </p:sp>
      <p:pic>
        <p:nvPicPr>
          <p:cNvPr id="4" name="Picture 3" descr="250px-Plagiomnium_affine_laminazell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819400"/>
            <a:ext cx="4330700" cy="287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lysosomes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chemicals that break down food particles and worn out organelles</a:t>
            </a:r>
          </a:p>
          <a:p>
            <a:r>
              <a:rPr lang="en-US" dirty="0" smtClean="0"/>
              <a:t>Lots of them in animal cells</a:t>
            </a:r>
          </a:p>
          <a:p>
            <a:r>
              <a:rPr lang="en-US" dirty="0" smtClean="0"/>
              <a:t>Very few found in plant cells</a:t>
            </a:r>
          </a:p>
          <a:p>
            <a:r>
              <a:rPr lang="en-US" dirty="0" smtClean="0"/>
              <a:t>(like </a:t>
            </a:r>
            <a:r>
              <a:rPr lang="en-US" dirty="0" err="1" smtClean="0"/>
              <a:t>pacman</a:t>
            </a:r>
            <a:r>
              <a:rPr lang="en-US" dirty="0" smtClean="0"/>
              <a:t> or garbage man)</a:t>
            </a:r>
          </a:p>
          <a:p>
            <a:endParaRPr lang="en-US" dirty="0"/>
          </a:p>
        </p:txBody>
      </p:sp>
      <p:pic>
        <p:nvPicPr>
          <p:cNvPr id="4" name="Picture 3" descr="ch1-lysos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4419600"/>
            <a:ext cx="2540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Protein framework inside animal cells </a:t>
            </a:r>
          </a:p>
          <a:p>
            <a:pPr>
              <a:buNone/>
            </a:pPr>
            <a:r>
              <a:rPr lang="en-US" dirty="0" smtClean="0"/>
              <a:t>Gives the cell shape and allows cell motility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ytoskele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124200"/>
            <a:ext cx="4572000" cy="30099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Gel like fluid where many organelles are found. Provides protection to the </a:t>
            </a:r>
            <a:r>
              <a:rPr lang="en-US" dirty="0" err="1" smtClean="0"/>
              <a:t>organells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 strands found in the nucleus …it contains the genetic material (DNA)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hromatinstructurefig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819400"/>
            <a:ext cx="6858000" cy="32956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envelope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Membrane that surrounds the nucleus to protect it</a:t>
            </a:r>
          </a:p>
          <a:p>
            <a:r>
              <a:rPr lang="en-US" dirty="0" smtClean="0"/>
              <a:t>Allows some material to enter and exist the nucleus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048000"/>
            <a:ext cx="47244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ribosomes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protein organelles </a:t>
            </a:r>
          </a:p>
          <a:p>
            <a:r>
              <a:rPr lang="en-US" dirty="0" smtClean="0"/>
              <a:t>Protein synthesis occurs</a:t>
            </a:r>
          </a:p>
          <a:p>
            <a:r>
              <a:rPr lang="en-US" dirty="0" smtClean="0"/>
              <a:t>Found attached to the ER or floating in the </a:t>
            </a:r>
            <a:r>
              <a:rPr lang="en-US" dirty="0" err="1" smtClean="0"/>
              <a:t>Cyoplasm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ough ER pic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352800"/>
            <a:ext cx="46482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What are cells?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How did the invention of the microscope contribute to knowledge about living things?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What is the cell theory?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How are the cells of </a:t>
            </a:r>
            <a:r>
              <a:rPr lang="en-US" dirty="0" err="1" smtClean="0"/>
              <a:t>multicellular</a:t>
            </a:r>
            <a:r>
              <a:rPr lang="en-US" dirty="0" smtClean="0"/>
              <a:t> organisms organized?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cell theory states the following:</a:t>
            </a:r>
          </a:p>
          <a:p>
            <a:pPr>
              <a:buFontTx/>
              <a:buChar char="•"/>
            </a:pPr>
            <a:r>
              <a:rPr lang="en-US" sz="2400" dirty="0" smtClean="0"/>
              <a:t> All living things are composed of cells.</a:t>
            </a:r>
          </a:p>
          <a:p>
            <a:pPr>
              <a:buFontTx/>
              <a:buChar char="•"/>
            </a:pPr>
            <a:r>
              <a:rPr lang="en-US" sz="2400" dirty="0" smtClean="0"/>
              <a:t> Cells are the basic units of structure and function in living things.</a:t>
            </a:r>
          </a:p>
          <a:p>
            <a:pPr>
              <a:buFontTx/>
              <a:buChar char="•"/>
            </a:pPr>
            <a:r>
              <a:rPr lang="en-US" sz="2400" dirty="0" smtClean="0"/>
              <a:t> All cells are produced from other cells.</a:t>
            </a:r>
          </a:p>
          <a:p>
            <a:endParaRPr lang="en-US" dirty="0"/>
          </a:p>
        </p:txBody>
      </p:sp>
      <p:pic>
        <p:nvPicPr>
          <p:cNvPr id="4" name="Picture 6" descr="CellSF_PlantCell_sx7595b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98900"/>
            <a:ext cx="2689225" cy="2959100"/>
          </a:xfrm>
          <a:prstGeom prst="rect">
            <a:avLst/>
          </a:prstGeom>
          <a:noFill/>
        </p:spPr>
      </p:pic>
      <p:pic>
        <p:nvPicPr>
          <p:cNvPr id="5" name="Picture 5" descr="CellSF_AnimalCell_sx7595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581400"/>
            <a:ext cx="2689225" cy="2986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Unicellular or </a:t>
            </a:r>
            <a:r>
              <a:rPr lang="en-US" dirty="0" err="1" smtClean="0"/>
              <a:t>Multicellular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Unicellular, or single-celled, organisms include bacteria, the most numerous organisms on Earth.  </a:t>
            </a:r>
            <a:r>
              <a:rPr lang="en-US" sz="2800" dirty="0" err="1" smtClean="0"/>
              <a:t>Multicellular</a:t>
            </a:r>
            <a:r>
              <a:rPr lang="en-US" sz="2800" dirty="0" smtClean="0"/>
              <a:t> organisms are composed of many cells. </a:t>
            </a:r>
          </a:p>
          <a:p>
            <a:endParaRPr lang="en-US" dirty="0"/>
          </a:p>
        </p:txBody>
      </p:sp>
      <p:pic>
        <p:nvPicPr>
          <p:cNvPr id="4" name="Picture 10" descr="sx07ca7p86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581400"/>
            <a:ext cx="3598863" cy="346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nucleus is the cell’s control center, directing all of the cell’s activities.</a:t>
            </a:r>
          </a:p>
          <a:p>
            <a:endParaRPr lang="en-US" dirty="0"/>
          </a:p>
        </p:txBody>
      </p:sp>
      <p:pic>
        <p:nvPicPr>
          <p:cNvPr id="4" name="Picture 5" descr="CellSF_Nucleus_sx5418a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362200"/>
            <a:ext cx="4997450" cy="4186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Mitochondria are known as the “powerhouses” of the cell because they convert energy in food molecules to energy the cell can use to carry out its functions</a:t>
            </a:r>
            <a:endParaRPr lang="en-US" sz="2400" dirty="0"/>
          </a:p>
        </p:txBody>
      </p:sp>
      <p:pic>
        <p:nvPicPr>
          <p:cNvPr id="4" name="Picture 4" descr="CellSF_Mitochondrion_sx5420a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352800"/>
            <a:ext cx="4483100" cy="208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Endoplasmic Reticulum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endoplasmic reticulum is similar to the system of hallways in a building. Proteins and other materials move throughout the cell by way of the endoplasmic reticulum. The spots on this organelle are </a:t>
            </a:r>
            <a:r>
              <a:rPr lang="en-US" sz="2400" dirty="0" err="1" smtClean="0"/>
              <a:t>ribosomes</a:t>
            </a:r>
            <a:r>
              <a:rPr lang="en-US" sz="2400" dirty="0" smtClean="0"/>
              <a:t>, which produce proteins.</a:t>
            </a:r>
          </a:p>
          <a:p>
            <a:endParaRPr lang="en-US" dirty="0"/>
          </a:p>
        </p:txBody>
      </p:sp>
      <p:pic>
        <p:nvPicPr>
          <p:cNvPr id="4" name="Picture 2" descr="CellSF_EndoRetic_sx5421a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048000"/>
            <a:ext cx="6019800" cy="3636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Golgi bodies receive proteins and other newly formed materials from the endoplasmic reticulum, package them, and distribute them to other parts of the cell.</a:t>
            </a:r>
          </a:p>
          <a:p>
            <a:endParaRPr lang="en-US" dirty="0"/>
          </a:p>
        </p:txBody>
      </p:sp>
      <p:pic>
        <p:nvPicPr>
          <p:cNvPr id="4" name="Picture 4" descr="CellSF_Golgi_sx7313a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101975"/>
            <a:ext cx="3167063" cy="375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inside of the nucleus – makes the protein </a:t>
            </a:r>
            <a:r>
              <a:rPr lang="en-US" dirty="0" err="1" smtClean="0"/>
              <a:t>Ribosomes</a:t>
            </a:r>
            <a:endParaRPr lang="en-US" dirty="0"/>
          </a:p>
        </p:txBody>
      </p:sp>
      <p:pic>
        <p:nvPicPr>
          <p:cNvPr id="4" name="Picture 3" descr="nucleolusfig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200400"/>
            <a:ext cx="340995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740</TotalTime>
  <Words>422</Words>
  <Application>Microsoft Office PowerPoint</Application>
  <PresentationFormat>On-screen Show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Cells</vt:lpstr>
      <vt:lpstr>Slide 2</vt:lpstr>
      <vt:lpstr>Development of Cell Theory</vt:lpstr>
      <vt:lpstr>Unicellular or Multicellular</vt:lpstr>
      <vt:lpstr>Nucleus</vt:lpstr>
      <vt:lpstr>Mitochondria</vt:lpstr>
      <vt:lpstr>Endoplasmic Reticulum</vt:lpstr>
      <vt:lpstr>Golgi</vt:lpstr>
      <vt:lpstr>Nucleolus</vt:lpstr>
      <vt:lpstr>Cell/plasma Membrane</vt:lpstr>
      <vt:lpstr>Vacuoles</vt:lpstr>
      <vt:lpstr>Cell Wall</vt:lpstr>
      <vt:lpstr>Chloroplast</vt:lpstr>
      <vt:lpstr>lysosomes</vt:lpstr>
      <vt:lpstr>cytoskeleton</vt:lpstr>
      <vt:lpstr>cytoplasm</vt:lpstr>
      <vt:lpstr>chromatin</vt:lpstr>
      <vt:lpstr>Nuclear envelope</vt:lpstr>
      <vt:lpstr>ribosomes</vt:lpstr>
    </vt:vector>
  </TitlesOfParts>
  <Company>OPS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</dc:title>
  <dc:creator>eodonng227</dc:creator>
  <cp:lastModifiedBy>eodonng227</cp:lastModifiedBy>
  <cp:revision>26</cp:revision>
  <dcterms:created xsi:type="dcterms:W3CDTF">2012-10-03T13:58:58Z</dcterms:created>
  <dcterms:modified xsi:type="dcterms:W3CDTF">2013-10-02T19:53:00Z</dcterms:modified>
</cp:coreProperties>
</file>